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7" r:id="rId6"/>
    <p:sldId id="278" r:id="rId7"/>
    <p:sldId id="281" r:id="rId8"/>
    <p:sldId id="279" r:id="rId9"/>
    <p:sldId id="280" r:id="rId10"/>
    <p:sldId id="28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NESTE IMENSO VALE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NESTE IMENSO VALE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C598B71-D064-49D2-AE4E-D91A028F42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P’ra</a:t>
            </a:r>
            <a:r>
              <a:rPr lang="pt-BR" dirty="0"/>
              <a:t> dar-nos o galardão,</a:t>
            </a:r>
          </a:p>
          <a:p>
            <a:r>
              <a:rPr lang="pt-BR" dirty="0" err="1"/>
              <a:t>P’ra</a:t>
            </a:r>
            <a:r>
              <a:rPr lang="pt-BR" dirty="0"/>
              <a:t> dar-nos o galardão,</a:t>
            </a:r>
          </a:p>
          <a:p>
            <a:r>
              <a:rPr lang="pt-BR" dirty="0"/>
              <a:t>Não teremos </a:t>
            </a:r>
          </a:p>
          <a:p>
            <a:r>
              <a:rPr lang="pt-BR" dirty="0"/>
              <a:t>sombras ao vir Jesus </a:t>
            </a:r>
          </a:p>
          <a:p>
            <a:r>
              <a:rPr lang="pt-BR" dirty="0" err="1"/>
              <a:t>P’ra</a:t>
            </a:r>
            <a:r>
              <a:rPr lang="pt-BR" dirty="0"/>
              <a:t> dar-nos o galardão.</a:t>
            </a:r>
          </a:p>
        </p:txBody>
      </p:sp>
    </p:spTree>
    <p:extLst>
      <p:ext uri="{BB962C8B-B14F-4D97-AF65-F5344CB8AC3E}">
        <p14:creationId xmlns:p14="http://schemas.microsoft.com/office/powerpoint/2010/main" val="319624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NESTE IMENSO VALE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Neste imenso vale </a:t>
            </a:r>
          </a:p>
          <a:p>
            <a:r>
              <a:rPr lang="pt-BR" dirty="0"/>
              <a:t>de luta e dor,</a:t>
            </a:r>
          </a:p>
          <a:p>
            <a:r>
              <a:rPr lang="pt-BR" dirty="0"/>
              <a:t>Não teremos </a:t>
            </a:r>
          </a:p>
          <a:p>
            <a:r>
              <a:rPr lang="pt-BR" dirty="0"/>
              <a:t>sombras ao vir Jesus, 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NESTE IMENSO VALE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teremos </a:t>
            </a:r>
          </a:p>
          <a:p>
            <a:r>
              <a:rPr lang="pt-BR" dirty="0"/>
              <a:t>sombras ao vir Jesus </a:t>
            </a:r>
          </a:p>
          <a:p>
            <a:r>
              <a:rPr lang="pt-BR" dirty="0" err="1"/>
              <a:t>P’ra</a:t>
            </a:r>
            <a:r>
              <a:rPr lang="pt-BR" dirty="0"/>
              <a:t> dar-nos o galardão.</a:t>
            </a:r>
          </a:p>
        </p:txBody>
      </p:sp>
    </p:spTree>
    <p:extLst>
      <p:ext uri="{BB962C8B-B14F-4D97-AF65-F5344CB8AC3E}">
        <p14:creationId xmlns:p14="http://schemas.microsoft.com/office/powerpoint/2010/main" val="145779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NESTE IMENSO VALE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C598B71-D064-49D2-AE4E-D91A028F42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P’ra</a:t>
            </a:r>
            <a:r>
              <a:rPr lang="pt-BR" dirty="0"/>
              <a:t> dar-nos o galardão,</a:t>
            </a:r>
          </a:p>
          <a:p>
            <a:r>
              <a:rPr lang="pt-BR" dirty="0" err="1"/>
              <a:t>P’ra</a:t>
            </a:r>
            <a:r>
              <a:rPr lang="pt-BR" dirty="0"/>
              <a:t> dar-nos o galardão,</a:t>
            </a:r>
          </a:p>
          <a:p>
            <a:r>
              <a:rPr lang="pt-BR" dirty="0"/>
              <a:t>Não teremos </a:t>
            </a:r>
          </a:p>
          <a:p>
            <a:r>
              <a:rPr lang="pt-BR" dirty="0"/>
              <a:t>sombras ao vir Jesus </a:t>
            </a:r>
          </a:p>
          <a:p>
            <a:r>
              <a:rPr lang="pt-BR" dirty="0" err="1"/>
              <a:t>P’ra</a:t>
            </a:r>
            <a:r>
              <a:rPr lang="pt-BR" dirty="0"/>
              <a:t> dar-nos o galardão.</a:t>
            </a:r>
          </a:p>
        </p:txBody>
      </p:sp>
    </p:spTree>
    <p:extLst>
      <p:ext uri="{BB962C8B-B14F-4D97-AF65-F5344CB8AC3E}">
        <p14:creationId xmlns:p14="http://schemas.microsoft.com/office/powerpoint/2010/main" val="2966570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NESTE IMENSO VALE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canção gloriosa </a:t>
            </a:r>
          </a:p>
          <a:p>
            <a:r>
              <a:rPr lang="pt-BR" dirty="0"/>
              <a:t>de quem venceu, </a:t>
            </a:r>
          </a:p>
          <a:p>
            <a:r>
              <a:rPr lang="pt-BR" dirty="0"/>
              <a:t>Cantaremos quando </a:t>
            </a:r>
          </a:p>
          <a:p>
            <a:r>
              <a:rPr lang="pt-BR" dirty="0"/>
              <a:t>Jesus voltar, </a:t>
            </a:r>
          </a:p>
        </p:txBody>
      </p:sp>
    </p:spTree>
    <p:extLst>
      <p:ext uri="{BB962C8B-B14F-4D97-AF65-F5344CB8AC3E}">
        <p14:creationId xmlns:p14="http://schemas.microsoft.com/office/powerpoint/2010/main" val="2258970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NESTE IMENSO VALE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Cantaremos quando </a:t>
            </a:r>
          </a:p>
          <a:p>
            <a:r>
              <a:rPr lang="pt-BR" dirty="0"/>
              <a:t>Jesus voltar, </a:t>
            </a:r>
          </a:p>
          <a:p>
            <a:r>
              <a:rPr lang="pt-BR" dirty="0"/>
              <a:t>Unidos por Seu amor. </a:t>
            </a:r>
          </a:p>
        </p:txBody>
      </p:sp>
    </p:spTree>
    <p:extLst>
      <p:ext uri="{BB962C8B-B14F-4D97-AF65-F5344CB8AC3E}">
        <p14:creationId xmlns:p14="http://schemas.microsoft.com/office/powerpoint/2010/main" val="992184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NESTE IMENSO VALE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C598B71-D064-49D2-AE4E-D91A028F42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P’ra</a:t>
            </a:r>
            <a:r>
              <a:rPr lang="pt-BR" dirty="0"/>
              <a:t> dar-nos o galardão,</a:t>
            </a:r>
          </a:p>
          <a:p>
            <a:r>
              <a:rPr lang="pt-BR" dirty="0" err="1"/>
              <a:t>P’ra</a:t>
            </a:r>
            <a:r>
              <a:rPr lang="pt-BR" dirty="0"/>
              <a:t> dar-nos o galardão,</a:t>
            </a:r>
          </a:p>
          <a:p>
            <a:r>
              <a:rPr lang="pt-BR" dirty="0"/>
              <a:t>Não teremos </a:t>
            </a:r>
          </a:p>
          <a:p>
            <a:r>
              <a:rPr lang="pt-BR" dirty="0"/>
              <a:t>sombras ao vir Jesus </a:t>
            </a:r>
          </a:p>
          <a:p>
            <a:r>
              <a:rPr lang="pt-BR" dirty="0" err="1"/>
              <a:t>P’ra</a:t>
            </a:r>
            <a:r>
              <a:rPr lang="pt-BR" dirty="0"/>
              <a:t> dar-nos o galardão.</a:t>
            </a:r>
          </a:p>
        </p:txBody>
      </p:sp>
    </p:spTree>
    <p:extLst>
      <p:ext uri="{BB962C8B-B14F-4D97-AF65-F5344CB8AC3E}">
        <p14:creationId xmlns:p14="http://schemas.microsoft.com/office/powerpoint/2010/main" val="4189848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NESTE IMENSO VALE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Imbuídos de graça divinal, </a:t>
            </a:r>
          </a:p>
          <a:p>
            <a:r>
              <a:rPr lang="pt-BR" dirty="0"/>
              <a:t>Entoaremos todos </a:t>
            </a:r>
          </a:p>
          <a:p>
            <a:r>
              <a:rPr lang="pt-BR" dirty="0"/>
              <a:t>a real canção </a:t>
            </a:r>
          </a:p>
        </p:txBody>
      </p:sp>
    </p:spTree>
    <p:extLst>
      <p:ext uri="{BB962C8B-B14F-4D97-AF65-F5344CB8AC3E}">
        <p14:creationId xmlns:p14="http://schemas.microsoft.com/office/powerpoint/2010/main" val="3503785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NESTE IMENSO VALE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lá chegarmos,</a:t>
            </a:r>
          </a:p>
          <a:p>
            <a:r>
              <a:rPr lang="pt-BR" dirty="0"/>
              <a:t> e vier Jesus </a:t>
            </a:r>
          </a:p>
          <a:p>
            <a:r>
              <a:rPr lang="pt-BR" dirty="0" err="1"/>
              <a:t>P’ra</a:t>
            </a:r>
            <a:r>
              <a:rPr lang="pt-BR" dirty="0"/>
              <a:t> dar-nos o galardão.</a:t>
            </a:r>
          </a:p>
        </p:txBody>
      </p:sp>
    </p:spTree>
    <p:extLst>
      <p:ext uri="{BB962C8B-B14F-4D97-AF65-F5344CB8AC3E}">
        <p14:creationId xmlns:p14="http://schemas.microsoft.com/office/powerpoint/2010/main" val="917381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174</Words>
  <Application>Microsoft Office PowerPoint</Application>
  <PresentationFormat>Apresentação na tela (16:9)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NESTE IMENSO VALE</vt:lpstr>
      <vt:lpstr>NESTE IMENSO VALE</vt:lpstr>
      <vt:lpstr>NESTE IMENSO VALE</vt:lpstr>
      <vt:lpstr>NESTE IMENSO VALE</vt:lpstr>
      <vt:lpstr>NESTE IMENSO VALE</vt:lpstr>
      <vt:lpstr>NESTE IMENSO VALE</vt:lpstr>
      <vt:lpstr>NESTE IMENSO VALE</vt:lpstr>
      <vt:lpstr>NESTE IMENSO VALE</vt:lpstr>
      <vt:lpstr>NESTE IMENSO VALE</vt:lpstr>
      <vt:lpstr>NESTE IMENSO VALE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23</cp:revision>
  <dcterms:created xsi:type="dcterms:W3CDTF">2019-03-12T19:19:25Z</dcterms:created>
  <dcterms:modified xsi:type="dcterms:W3CDTF">2019-06-12T22:25:33Z</dcterms:modified>
</cp:coreProperties>
</file>

<file path=docProps/thumbnail.jpeg>
</file>